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58" r:id="rId2"/>
    <p:sldId id="446" r:id="rId3"/>
    <p:sldId id="466" r:id="rId4"/>
    <p:sldId id="454" r:id="rId5"/>
    <p:sldId id="441" r:id="rId6"/>
    <p:sldId id="431" r:id="rId7"/>
    <p:sldId id="407" r:id="rId8"/>
    <p:sldId id="408" r:id="rId9"/>
    <p:sldId id="433" r:id="rId10"/>
    <p:sldId id="439" r:id="rId11"/>
    <p:sldId id="450" r:id="rId12"/>
    <p:sldId id="432" r:id="rId13"/>
    <p:sldId id="437" r:id="rId14"/>
    <p:sldId id="462" r:id="rId15"/>
    <p:sldId id="453" r:id="rId16"/>
    <p:sldId id="452" r:id="rId17"/>
    <p:sldId id="468" r:id="rId18"/>
    <p:sldId id="467" r:id="rId19"/>
    <p:sldId id="455" r:id="rId20"/>
    <p:sldId id="456" r:id="rId21"/>
    <p:sldId id="459" r:id="rId22"/>
    <p:sldId id="460" r:id="rId23"/>
    <p:sldId id="464" r:id="rId24"/>
    <p:sldId id="461" r:id="rId25"/>
    <p:sldId id="463" r:id="rId26"/>
    <p:sldId id="451" r:id="rId27"/>
    <p:sldId id="470" r:id="rId28"/>
    <p:sldId id="469" r:id="rId29"/>
    <p:sldId id="472" r:id="rId30"/>
    <p:sldId id="471" r:id="rId31"/>
    <p:sldId id="417" r:id="rId32"/>
    <p:sldId id="438" r:id="rId33"/>
    <p:sldId id="457" r:id="rId34"/>
    <p:sldId id="449" r:id="rId35"/>
    <p:sldId id="440" r:id="rId36"/>
    <p:sldId id="447" r:id="rId37"/>
    <p:sldId id="448" r:id="rId38"/>
    <p:sldId id="442" r:id="rId39"/>
    <p:sldId id="443" r:id="rId40"/>
    <p:sldId id="444" r:id="rId41"/>
    <p:sldId id="436" r:id="rId42"/>
    <p:sldId id="423" r:id="rId43"/>
    <p:sldId id="412" r:id="rId44"/>
    <p:sldId id="425" r:id="rId45"/>
    <p:sldId id="424" r:id="rId46"/>
    <p:sldId id="422" r:id="rId47"/>
    <p:sldId id="420" r:id="rId48"/>
    <p:sldId id="413" r:id="rId49"/>
    <p:sldId id="418" r:id="rId50"/>
    <p:sldId id="426" r:id="rId51"/>
    <p:sldId id="434" r:id="rId52"/>
    <p:sldId id="409" r:id="rId53"/>
    <p:sldId id="410" r:id="rId54"/>
    <p:sldId id="411" r:id="rId55"/>
    <p:sldId id="416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tables" id="{452AD452-7B7B-49C5-A67B-9EA1184F2A06}">
          <p14:sldIdLst>
            <p14:sldId id="458"/>
            <p14:sldId id="446"/>
            <p14:sldId id="466"/>
            <p14:sldId id="454"/>
            <p14:sldId id="441"/>
          </p14:sldIdLst>
        </p14:section>
        <p14:section name="old tables" id="{275F2365-2C48-4ED9-8741-A4584094205B}">
          <p14:sldIdLst>
            <p14:sldId id="431"/>
            <p14:sldId id="407"/>
            <p14:sldId id="408"/>
            <p14:sldId id="433"/>
          </p14:sldIdLst>
        </p14:section>
        <p14:section name="curves" id="{EBF63F1F-359F-4B08-A661-AC7D1EE8FB7D}">
          <p14:sldIdLst>
            <p14:sldId id="439"/>
            <p14:sldId id="450"/>
          </p14:sldIdLst>
        </p14:section>
        <p14:section name="contra_usa" id="{B6B207B9-FBA3-4735-A9C2-06099BCF5CC1}">
          <p14:sldIdLst>
            <p14:sldId id="432"/>
            <p14:sldId id="437"/>
            <p14:sldId id="462"/>
            <p14:sldId id="453"/>
            <p14:sldId id="452"/>
            <p14:sldId id="468"/>
            <p14:sldId id="467"/>
            <p14:sldId id="455"/>
            <p14:sldId id="456"/>
            <p14:sldId id="459"/>
            <p14:sldId id="460"/>
            <p14:sldId id="464"/>
            <p14:sldId id="461"/>
            <p14:sldId id="463"/>
          </p14:sldIdLst>
        </p14:section>
        <p14:section name="fine-tune" id="{AC286917-FA2F-4410-91F3-8557D1E687C5}">
          <p14:sldIdLst>
            <p14:sldId id="451"/>
            <p14:sldId id="470"/>
            <p14:sldId id="469"/>
            <p14:sldId id="472"/>
            <p14:sldId id="471"/>
          </p14:sldIdLst>
        </p14:section>
        <p14:section name="baseline_usa" id="{8BC82C30-D4A8-42F4-90E1-0A9C87726DA5}">
          <p14:sldIdLst>
            <p14:sldId id="417"/>
            <p14:sldId id="438"/>
            <p14:sldId id="457"/>
            <p14:sldId id="449"/>
          </p14:sldIdLst>
        </p14:section>
        <p14:section name="single_2d_3d" id="{2807D403-8949-4B68-AC82-90A92A227485}">
          <p14:sldIdLst>
            <p14:sldId id="440"/>
            <p14:sldId id="447"/>
            <p14:sldId id="448"/>
            <p14:sldId id="442"/>
            <p14:sldId id="443"/>
            <p14:sldId id="444"/>
          </p14:sldIdLst>
        </p14:section>
        <p14:section name="old" id="{1883A970-A220-4BA0-8635-C18C47A67162}">
          <p14:sldIdLst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3A68AC-2EB6-49D7-AC27-ECD6AD87E921}"/>
              </a:ext>
            </a:extLst>
          </p:cNvPr>
          <p:cNvSpPr txBox="1"/>
          <p:nvPr/>
        </p:nvSpPr>
        <p:spPr>
          <a:xfrm>
            <a:off x="417251" y="1636851"/>
            <a:ext cx="6346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new10_contra/contra_usa_v2_l4,t2,run2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new10_contra/pretrain/src_usa_pretrain_v0, finetune_v0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DFCC29-BC11-4B20-8FBD-A005C4A355D6}"/>
              </a:ext>
            </a:extLst>
          </p:cNvPr>
          <p:cNvSpPr txBox="1"/>
          <p:nvPr/>
        </p:nvSpPr>
        <p:spPr>
          <a:xfrm>
            <a:off x="417251" y="2792428"/>
            <a:ext cx="5038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new10_contra/pretrain/src_usa_finetune_v1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2DFDC-DBEA-43C8-BC3F-4E26029D5702}"/>
              </a:ext>
            </a:extLst>
          </p:cNvPr>
          <p:cNvSpPr txBox="1"/>
          <p:nvPr/>
        </p:nvSpPr>
        <p:spPr>
          <a:xfrm>
            <a:off x="417251" y="3908796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multi-stage contrastive</a:t>
            </a:r>
          </a:p>
          <a:p>
            <a:endParaRPr lang="zh-CN" altLang="en-US"/>
          </a:p>
          <a:p>
            <a:r>
              <a:rPr lang="zh-CN" altLang="en-US"/>
              <a:t>convergence speed</a:t>
            </a:r>
          </a:p>
          <a:p>
            <a:endParaRPr lang="zh-CN" altLang="en-US"/>
          </a:p>
          <a:p>
            <a:r>
              <a:rPr lang="zh-CN" altLang="en-US"/>
              <a:t>finetune with fewer labels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69D335-2B3E-41DA-A18C-85552A5A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878"/>
            <a:ext cx="6096000" cy="429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blipFill>
                <a:blip r:embed="rId3"/>
                <a:stretch>
                  <a:fillRect l="-820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435B009-209F-48DE-8E66-D17A15AC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8712"/>
            <a:ext cx="6096001" cy="42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6968F-236D-4D09-9DB8-6C396BCE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3209"/>
            <a:ext cx="6096000" cy="4228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A47A4C-AC69-40AF-A472-29F93580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561"/>
            <a:ext cx="6096000" cy="4243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F7504B-64AC-400A-9C33-525F6616AA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contra_usa_v5: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configs/new10_contra/contra_usa_v5.py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2d/3d_proj=32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F7504B-64AC-400A-9C33-525F6616A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11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EDD182-AC72-454E-B4C9-518674C9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5"/>
            <a:ext cx="6078592" cy="42417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99A8E5-09B2-41CC-8E4E-8066C431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08" y="2520393"/>
            <a:ext cx="6078592" cy="4256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25D625-F29C-4158-817F-5E9BCAF02E3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500497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contra_usa_v5_p1: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configs/new10_contra/contra_usa_v5_p1.py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2d/3d_proj=16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25D625-F29C-4158-817F-5E9BCAF0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500497" cy="1499898"/>
              </a:xfrm>
              <a:prstGeom prst="rect">
                <a:avLst/>
              </a:prstGeom>
              <a:blipFill>
                <a:blip r:embed="rId4"/>
                <a:stretch>
                  <a:fillRect l="-844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745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246918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66.22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46.49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246918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205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66.22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46.49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DD4554-AC87-42AA-BE5A-717B15EF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5356"/>
            <a:ext cx="6096000" cy="4235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AB11B-1A92-4EFB-BAEA-375B0B3D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53638"/>
            <a:ext cx="6096000" cy="422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1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857AF0-FD40-4DEC-902F-3B0B527D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9597" cy="4257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C6B5FB-682E-47D7-BAEF-2B752A1E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96" y="2549473"/>
            <a:ext cx="6092403" cy="4241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055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6CF5F1-5795-449B-9D5F-C117B4F4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3514"/>
            <a:ext cx="6096000" cy="4274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99AE43-961D-435B-86A5-5FFECA47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83514"/>
            <a:ext cx="6096000" cy="4292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configs/new10_contra/contra_usa_v2_l4.py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84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5276FF-6AED-4585-AE4F-CF7B3885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6654" cy="428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temperature=0.03;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8045CBB-AE65-4B72-AA69-36C1AC3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46" y="2513132"/>
            <a:ext cx="6096654" cy="42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5432C-9203-46C3-AB13-A1567C5F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714"/>
            <a:ext cx="6096000" cy="4281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configs/new10_contra/contra_usa_v2_22.py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temperature=0.1;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 r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F448DF9-3C91-4FBA-A8C3-4D0D6D99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19999"/>
            <a:ext cx="6096001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9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C7841F-A0DE-45F5-908B-4AE04FE6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102051" cy="4275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6321BC-070A-4120-B3EE-C399A14941DA}"/>
              </a:ext>
            </a:extLst>
          </p:cNvPr>
          <p:cNvSpPr txBox="1"/>
          <p:nvPr/>
        </p:nvSpPr>
        <p:spPr>
          <a:xfrm>
            <a:off x="259823" y="247646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load_from=src_usa_pretrain_v0/epoch_32.pth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1972CC-5857-4BD2-98A2-7AC2FA74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51" y="2570405"/>
            <a:ext cx="6089949" cy="42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0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82F852-30EE-4B96-BF50-3EF0FB23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5"/>
            <a:ext cx="6093049" cy="42512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EFDB1D-A32A-48DF-A7B8-74DAE957D55C}"/>
              </a:ext>
            </a:extLst>
          </p:cNvPr>
          <p:cNvSpPr txBox="1"/>
          <p:nvPr/>
        </p:nvSpPr>
        <p:spPr>
          <a:xfrm>
            <a:off x="259823" y="247646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src_usa_finetune_v0_w1: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configs/pretrain/src_usa_finetune_v0_w1.py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load_from=src_usa_pretrain_v0/epoch_32.pth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0E0AA5-D10F-4108-A103-E12C7656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49" y="2530135"/>
            <a:ext cx="6098951" cy="42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BAE9BA-8E25-4133-9D8B-D6134CD1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78235"/>
            <a:ext cx="6096000" cy="4298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63C07E-4F33-4E74-B5E1-2B5EC3DC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77548"/>
            <a:ext cx="6232125" cy="42990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7B6B44-29EB-4FE0-A384-54A8366AC450}"/>
              </a:ext>
            </a:extLst>
          </p:cNvPr>
          <p:cNvSpPr txBox="1"/>
          <p:nvPr/>
        </p:nvSpPr>
        <p:spPr>
          <a:xfrm>
            <a:off x="259823" y="247646"/>
            <a:ext cx="5213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load_from=src_usa_pretrain_v1/epoch_32.pth</a:t>
            </a:r>
          </a:p>
        </p:txBody>
      </p:sp>
    </p:spTree>
    <p:extLst>
      <p:ext uri="{BB962C8B-B14F-4D97-AF65-F5344CB8AC3E}">
        <p14:creationId xmlns:p14="http://schemas.microsoft.com/office/powerpoint/2010/main" val="213352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826062"/>
                  </p:ext>
                </p:extLst>
              </p:nvPr>
            </p:nvGraphicFramePr>
            <p:xfrm>
              <a:off x="376562" y="0"/>
              <a:ext cx="8460421" cy="4084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295011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826062"/>
                  </p:ext>
                </p:extLst>
              </p:nvPr>
            </p:nvGraphicFramePr>
            <p:xfrm>
              <a:off x="376562" y="0"/>
              <a:ext cx="8460421" cy="4084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102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0654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2C31C5-AF92-485F-9EA0-04931ACC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22113"/>
            <a:ext cx="6096000" cy="43358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E7002C-F57A-4EB3-95E2-A3C8B07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15" y="2522112"/>
            <a:ext cx="6106884" cy="43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2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41862"/>
              </p:ext>
            </p:extLst>
          </p:nvPr>
        </p:nvGraphicFramePr>
        <p:xfrm>
          <a:off x="474216" y="689283"/>
          <a:ext cx="5094230" cy="28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777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470777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087015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065661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65871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4A50033E-1FA0-4C53-BC05-CB57EBAA0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2557"/>
              </p:ext>
            </p:extLst>
          </p:nvPr>
        </p:nvGraphicFramePr>
        <p:xfrm>
          <a:off x="0" y="0"/>
          <a:ext cx="8460421" cy="677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 &amp; tgt 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14966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 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(45.61)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src_usa_finetune_v0_w1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70.57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(49.39)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3961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as pretrain_v0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 wd=0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020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69.94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(49.68)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7277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as pretrain_v0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 2d/3d_proj=16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Baseline(src supervised loss)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65.72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(45.33)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428769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70.01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(49.64)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2929</Words>
  <Application>Microsoft Office PowerPoint</Application>
  <PresentationFormat>宽屏</PresentationFormat>
  <Paragraphs>487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640</cp:revision>
  <dcterms:created xsi:type="dcterms:W3CDTF">2020-11-13T13:05:14Z</dcterms:created>
  <dcterms:modified xsi:type="dcterms:W3CDTF">2021-05-06T16:03:56Z</dcterms:modified>
</cp:coreProperties>
</file>